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notesMasterIdLst>
    <p:notesMasterId r:id="rId14"/>
  </p:notesMasterIdLst>
  <p:handoutMasterIdLst>
    <p:handoutMasterId r:id="rId15"/>
  </p:handoutMasterIdLst>
  <p:sldIdLst>
    <p:sldId id="267" r:id="rId7"/>
    <p:sldId id="276" r:id="rId8"/>
    <p:sldId id="277" r:id="rId9"/>
    <p:sldId id="278" r:id="rId10"/>
    <p:sldId id="273" r:id="rId11"/>
    <p:sldId id="274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D3AF87-32B7-8F41-869E-40D66C0E953B}" v="1" dt="2024-07-29T20:05:18.3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82" autoAdjust="0"/>
    <p:restoredTop sz="88427"/>
  </p:normalViewPr>
  <p:slideViewPr>
    <p:cSldViewPr snapToGrid="0">
      <p:cViewPr varScale="1">
        <p:scale>
          <a:sx n="138" d="100"/>
          <a:sy n="138" d="100"/>
        </p:scale>
        <p:origin x="1808" y="176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D0D3AF87-32B7-8F41-869E-40D66C0E953B}"/>
    <pc:docChg chg="undo custSel addSld modSld sldOrd">
      <pc:chgData name="Jill Emmerzaal" userId="9be7b5a1-3566-4990-a00f-c4219f4237e6" providerId="ADAL" clId="{D0D3AF87-32B7-8F41-869E-40D66C0E953B}" dt="2024-07-31T15:49:22" v="775" actId="20577"/>
      <pc:docMkLst>
        <pc:docMk/>
      </pc:docMkLst>
      <pc:sldChg chg="addSp delSp modSp new mod">
        <pc:chgData name="Jill Emmerzaal" userId="9be7b5a1-3566-4990-a00f-c4219f4237e6" providerId="ADAL" clId="{D0D3AF87-32B7-8F41-869E-40D66C0E953B}" dt="2024-07-29T20:14:55.660" v="517" actId="790"/>
        <pc:sldMkLst>
          <pc:docMk/>
          <pc:sldMk cId="3439520884" sldId="268"/>
        </pc:sldMkLst>
        <pc:spChg chg="mod">
          <ac:chgData name="Jill Emmerzaal" userId="9be7b5a1-3566-4990-a00f-c4219f4237e6" providerId="ADAL" clId="{D0D3AF87-32B7-8F41-869E-40D66C0E953B}" dt="2024-07-29T20:14:55.660" v="517" actId="790"/>
          <ac:spMkLst>
            <pc:docMk/>
            <pc:sldMk cId="3439520884" sldId="268"/>
            <ac:spMk id="2" creationId="{C4071E2D-C686-A442-68E5-484509E20F61}"/>
          </ac:spMkLst>
        </pc:spChg>
        <pc:spChg chg="mod">
          <ac:chgData name="Jill Emmerzaal" userId="9be7b5a1-3566-4990-a00f-c4219f4237e6" providerId="ADAL" clId="{D0D3AF87-32B7-8F41-869E-40D66C0E953B}" dt="2024-07-29T20:00:42.263" v="348"/>
          <ac:spMkLst>
            <pc:docMk/>
            <pc:sldMk cId="3439520884" sldId="268"/>
            <ac:spMk id="3" creationId="{80BBB3CA-D580-7F0D-A207-6DCC12FD3CA6}"/>
          </ac:spMkLst>
        </pc:spChg>
        <pc:spChg chg="mod">
          <ac:chgData name="Jill Emmerzaal" userId="9be7b5a1-3566-4990-a00f-c4219f4237e6" providerId="ADAL" clId="{D0D3AF87-32B7-8F41-869E-40D66C0E953B}" dt="2024-07-29T19:05:27.639" v="34" actId="20577"/>
          <ac:spMkLst>
            <pc:docMk/>
            <pc:sldMk cId="3439520884" sldId="268"/>
            <ac:spMk id="4" creationId="{EA8EA7AC-9A60-B2B8-CA2D-148B15077D0B}"/>
          </ac:spMkLst>
        </pc:spChg>
        <pc:spChg chg="mod">
          <ac:chgData name="Jill Emmerzaal" userId="9be7b5a1-3566-4990-a00f-c4219f4237e6" providerId="ADAL" clId="{D0D3AF87-32B7-8F41-869E-40D66C0E953B}" dt="2024-07-29T20:13:28.797" v="516" actId="1076"/>
          <ac:spMkLst>
            <pc:docMk/>
            <pc:sldMk cId="3439520884" sldId="268"/>
            <ac:spMk id="5" creationId="{E00AEA91-610A-7752-EF2E-42F4F7939468}"/>
          </ac:spMkLst>
        </pc:spChg>
        <pc:spChg chg="add del mod">
          <ac:chgData name="Jill Emmerzaal" userId="9be7b5a1-3566-4990-a00f-c4219f4237e6" providerId="ADAL" clId="{D0D3AF87-32B7-8F41-869E-40D66C0E953B}" dt="2024-07-29T20:05:33.505" v="430"/>
          <ac:spMkLst>
            <pc:docMk/>
            <pc:sldMk cId="3439520884" sldId="268"/>
            <ac:spMk id="6" creationId="{383281DF-0930-496A-08F3-D6518E33EC03}"/>
          </ac:spMkLst>
        </pc:spChg>
        <pc:spChg chg="add del">
          <ac:chgData name="Jill Emmerzaal" userId="9be7b5a1-3566-4990-a00f-c4219f4237e6" providerId="ADAL" clId="{D0D3AF87-32B7-8F41-869E-40D66C0E953B}" dt="2024-07-29T20:13:06.247" v="500" actId="22"/>
          <ac:spMkLst>
            <pc:docMk/>
            <pc:sldMk cId="3439520884" sldId="268"/>
            <ac:spMk id="8" creationId="{B329AFF1-AD7D-9E4F-48C3-3E9DEEC97550}"/>
          </ac:spMkLst>
        </pc:spChg>
      </pc:sldChg>
      <pc:sldChg chg="modSp new mod ord">
        <pc:chgData name="Jill Emmerzaal" userId="9be7b5a1-3566-4990-a00f-c4219f4237e6" providerId="ADAL" clId="{D0D3AF87-32B7-8F41-869E-40D66C0E953B}" dt="2024-07-29T20:15:35.103" v="519" actId="1076"/>
        <pc:sldMkLst>
          <pc:docMk/>
          <pc:sldMk cId="158814343" sldId="269"/>
        </pc:sldMkLst>
        <pc:spChg chg="mod">
          <ac:chgData name="Jill Emmerzaal" userId="9be7b5a1-3566-4990-a00f-c4219f4237e6" providerId="ADAL" clId="{D0D3AF87-32B7-8F41-869E-40D66C0E953B}" dt="2024-07-29T20:15:03.321" v="518" actId="790"/>
          <ac:spMkLst>
            <pc:docMk/>
            <pc:sldMk cId="158814343" sldId="269"/>
            <ac:spMk id="2" creationId="{E79CECF8-91B3-CFD6-290F-5476789511EF}"/>
          </ac:spMkLst>
        </pc:spChg>
        <pc:spChg chg="mod">
          <ac:chgData name="Jill Emmerzaal" userId="9be7b5a1-3566-4990-a00f-c4219f4237e6" providerId="ADAL" clId="{D0D3AF87-32B7-8F41-869E-40D66C0E953B}" dt="2024-07-29T20:00:26.401" v="346" actId="20577"/>
          <ac:spMkLst>
            <pc:docMk/>
            <pc:sldMk cId="158814343" sldId="269"/>
            <ac:spMk id="3" creationId="{CB6E7D4C-25F8-E7B6-1BBD-2698D640DFD1}"/>
          </ac:spMkLst>
        </pc:spChg>
        <pc:spChg chg="mod">
          <ac:chgData name="Jill Emmerzaal" userId="9be7b5a1-3566-4990-a00f-c4219f4237e6" providerId="ADAL" clId="{D0D3AF87-32B7-8F41-869E-40D66C0E953B}" dt="2024-07-29T19:10:43.156" v="82" actId="20577"/>
          <ac:spMkLst>
            <pc:docMk/>
            <pc:sldMk cId="158814343" sldId="269"/>
            <ac:spMk id="4" creationId="{63B6291C-1D24-D3E0-8A70-AF103740304D}"/>
          </ac:spMkLst>
        </pc:spChg>
        <pc:spChg chg="mod">
          <ac:chgData name="Jill Emmerzaal" userId="9be7b5a1-3566-4990-a00f-c4219f4237e6" providerId="ADAL" clId="{D0D3AF87-32B7-8F41-869E-40D66C0E953B}" dt="2024-07-29T20:15:35.103" v="519" actId="1076"/>
          <ac:spMkLst>
            <pc:docMk/>
            <pc:sldMk cId="158814343" sldId="269"/>
            <ac:spMk id="5" creationId="{9219E387-67BE-F21D-DB10-4C3A500AC0E5}"/>
          </ac:spMkLst>
        </pc:spChg>
      </pc:sldChg>
      <pc:sldChg chg="modSp new mod ord">
        <pc:chgData name="Jill Emmerzaal" userId="9be7b5a1-3566-4990-a00f-c4219f4237e6" providerId="ADAL" clId="{D0D3AF87-32B7-8F41-869E-40D66C0E953B}" dt="2024-07-29T20:10:09.892" v="464" actId="20578"/>
        <pc:sldMkLst>
          <pc:docMk/>
          <pc:sldMk cId="1476439238" sldId="270"/>
        </pc:sldMkLst>
        <pc:spChg chg="mod">
          <ac:chgData name="Jill Emmerzaal" userId="9be7b5a1-3566-4990-a00f-c4219f4237e6" providerId="ADAL" clId="{D0D3AF87-32B7-8F41-869E-40D66C0E953B}" dt="2024-07-29T20:10:06.573" v="463" actId="5793"/>
          <ac:spMkLst>
            <pc:docMk/>
            <pc:sldMk cId="1476439238" sldId="270"/>
            <ac:spMk id="2" creationId="{3DA85AD1-98B6-92B4-C8B3-1A801DC5EAF0}"/>
          </ac:spMkLst>
        </pc:spChg>
        <pc:spChg chg="mod">
          <ac:chgData name="Jill Emmerzaal" userId="9be7b5a1-3566-4990-a00f-c4219f4237e6" providerId="ADAL" clId="{D0D3AF87-32B7-8F41-869E-40D66C0E953B}" dt="2024-07-29T20:02:00.755" v="383"/>
          <ac:spMkLst>
            <pc:docMk/>
            <pc:sldMk cId="1476439238" sldId="270"/>
            <ac:spMk id="3" creationId="{555245AE-E3A5-67BE-6F2B-A52AC08319EF}"/>
          </ac:spMkLst>
        </pc:spChg>
        <pc:spChg chg="mod">
          <ac:chgData name="Jill Emmerzaal" userId="9be7b5a1-3566-4990-a00f-c4219f4237e6" providerId="ADAL" clId="{D0D3AF87-32B7-8F41-869E-40D66C0E953B}" dt="2024-07-29T20:01:57.184" v="381" actId="20577"/>
          <ac:spMkLst>
            <pc:docMk/>
            <pc:sldMk cId="1476439238" sldId="270"/>
            <ac:spMk id="4" creationId="{1B569DC1-9F5E-087B-82A0-8F10205DAD6C}"/>
          </ac:spMkLst>
        </pc:spChg>
      </pc:sldChg>
      <pc:sldChg chg="modSp new mod">
        <pc:chgData name="Jill Emmerzaal" userId="9be7b5a1-3566-4990-a00f-c4219f4237e6" providerId="ADAL" clId="{D0D3AF87-32B7-8F41-869E-40D66C0E953B}" dt="2024-07-31T15:49:22" v="775" actId="20577"/>
        <pc:sldMkLst>
          <pc:docMk/>
          <pc:sldMk cId="2672118166" sldId="271"/>
        </pc:sldMkLst>
        <pc:spChg chg="mod">
          <ac:chgData name="Jill Emmerzaal" userId="9be7b5a1-3566-4990-a00f-c4219f4237e6" providerId="ADAL" clId="{D0D3AF87-32B7-8F41-869E-40D66C0E953B}" dt="2024-07-31T15:49:22" v="775" actId="20577"/>
          <ac:spMkLst>
            <pc:docMk/>
            <pc:sldMk cId="2672118166" sldId="271"/>
            <ac:spMk id="2" creationId="{9283670F-114E-9BCF-8B70-1B61946F2447}"/>
          </ac:spMkLst>
        </pc:spChg>
        <pc:spChg chg="mod">
          <ac:chgData name="Jill Emmerzaal" userId="9be7b5a1-3566-4990-a00f-c4219f4237e6" providerId="ADAL" clId="{D0D3AF87-32B7-8F41-869E-40D66C0E953B}" dt="2024-07-31T15:29:24.184" v="691" actId="20577"/>
          <ac:spMkLst>
            <pc:docMk/>
            <pc:sldMk cId="2672118166" sldId="271"/>
            <ac:spMk id="3" creationId="{DB301803-2CFF-900E-E4A6-26525316B5C1}"/>
          </ac:spMkLst>
        </pc:spChg>
        <pc:spChg chg="mod">
          <ac:chgData name="Jill Emmerzaal" userId="9be7b5a1-3566-4990-a00f-c4219f4237e6" providerId="ADAL" clId="{D0D3AF87-32B7-8F41-869E-40D66C0E953B}" dt="2024-07-31T15:28:47.846" v="575" actId="20577"/>
          <ac:spMkLst>
            <pc:docMk/>
            <pc:sldMk cId="2672118166" sldId="271"/>
            <ac:spMk id="4" creationId="{422BB50B-A080-668C-D283-D7E7B66A28A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8/27/24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7T15:10:05.756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7 1,'39'0,"-2"0,-24 0,0 0,7 3,-3-3,10 6,-7-5,0 3,-10-4,8 3,-2-3,11 3,-4-3,1 0,-12 0,6 0,-5 0,6 0,-4 0,0 0,1 0,-59-6,36 5,-53-5,53 6,-5 0,-6-2,-2 1,-8-2,9 3,1 0,1 0,6 0,-9 0,7 0,-3 0,-3 0,6 0,-5 0,5 0,-6 0,6 0,-5 0,2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7T15:10:15.422"/>
    </inkml:context>
    <inkml:brush xml:id="br0">
      <inkml:brushProperty name="width" value="0.3" units="cm"/>
      <inkml:brushProperty name="height" value="0.6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41 85,'37'-14,"-8"3,2 11,-19 0,30-3,-30 3,9-3,-7 3,11 0,-4 0,4 0,-8 0,-6 0,9 0,-3 0,2 0,16 0,-21 0,23 0,-21 0,8 3,6-2,-10 3,8-4,-3 0,-8 0,25 0,-30 0,34 0,-23 0,12 0,0 0,-15 0,8 0,-4 0,-7 0,16 0,-6 0,-3 0,54-7,-32 0,5 3,2 0,15-7,-2 9,-11-4,-19 6,-10 0,-9 0,-7 0,-48 6,29-5,-42 5,34-6,2 0,-5 0,4 0,3 0,-22 0,12 0,-24 0,-9 0,16 0,-51 0,40-6,-16 5,14-5,34 6,-13 0,18 0,-4 0,0-3,4 2,-4-1,5-1,-3 2,1-2,-4 3,-3-3,0 2,4-3,5 4,-4 0,3 0,-5 0,3 0,-2 0,1 0,-1 0,2 0,1 0,-12 0,11 0,-9 0,15 0,-3 0,-19 0,17 0,-31 0,30 0,-16 0,12 0,2 0,3 0,-3 3,1-2,-2 1,3-2,1 0,-1 0,0 0,1 0,-1 0,0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27T15:11:18.17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</inkml:brush>
  </inkml:definitions>
  <inkml:trace contextRef="#ctx0" brushRef="#br0">0 27,'43'-10,"-10"1,-19 9,7 0,-6 0,11 0,1 0,-8 0,15-3,-19 2,10-3,-14 4,6 0,-2 0,-1 0,6 0,-6 0,1 0,3 0,-2 0,3 0,-1 0,-5 0,19 0,-19 0,18 0,-21 0,6 0,2 0,14 0,-12 0,15 0,-19 0,8 4,-2-3,-3 2,-7-3,10 0,-9 3,12-3,-11 3,-2-3,8 0,-8 0,16 0,-16 3,10-2,-8 1,1-2,23 0,-20 0,14 0,-17 0,-7 0,20 3,5-2,-5 2,4-3,-12 0,-5 0,11 0,-16 0,5 0,3 0,-4 0,10 0,-8 0,-3 2,7-1,-6 2,5-3,-1 0,-5 3,13-3,-11 3,10-3,-11 0,-2 0,8 0,-8 0,11 0,-9 0,1 0,25-3,-23 2,23-4,-26 4,-3-2,12 3,-10 0,6 0,5 0,-13 0,20 0,-19 0,9 0,-7 0,-3 0,9 0,-6 0,4 0,0 0,-4-2,9 1,-9-2,0 3,-5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4E03C-49B4-994C-93C1-C1425122CBE4}" type="datetimeFigureOut">
              <a:rPr lang="en-CA" smtClean="0"/>
              <a:t>2024-08-27</a:t>
            </a:fld>
            <a:endParaRPr lang="en-CA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CA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0A72F-73FA-8548-B7B3-CA9A03D0A8D8}" type="slidenum">
              <a:rPr lang="en-CA" smtClean="0"/>
              <a:t>‹nr.›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2749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80A72F-73FA-8548-B7B3-CA9A03D0A8D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2630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emf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5" Type="http://schemas.openxmlformats.org/officeDocument/2006/relationships/customXml" Target="../ink/ink2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to </a:t>
            </a:r>
            <a:r>
              <a:rPr lang="en-US" b="1"/>
              <a:t>use </a:t>
            </a:r>
            <a:br>
              <a:rPr lang="en-US" b="1"/>
            </a:br>
            <a:r>
              <a:rPr lang="en-US" b="1"/>
              <a:t>in Python scripting</a:t>
            </a:r>
            <a:endParaRPr lang="en-US" b="1" dirty="0"/>
          </a:p>
        </p:txBody>
      </p:sp>
      <p:pic>
        <p:nvPicPr>
          <p:cNvPr id="2" name="Afbeelding 1" descr="Afbeelding met Graphics, clipart, grafische vormgeving, ontwerp&#10;&#10;Automatisch gegenereerde beschrijving">
            <a:extLst>
              <a:ext uri="{FF2B5EF4-FFF2-40B4-BE49-F238E27FC236}">
                <a16:creationId xmlns:a16="http://schemas.microsoft.com/office/drawing/2014/main" id="{5DFCDD67-36BF-EA34-0603-87E3D8404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260" y="5739721"/>
            <a:ext cx="1914703" cy="11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2BE7E0-6162-8E63-7E6C-2160F65385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Choosing between an IDE and a notebook ultimately depends on the nature of your work and personal preference</a:t>
            </a:r>
          </a:p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9029FC8-1456-8930-0D91-C907590A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IDEs versus Notebooks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EC71F05-044F-EDE6-0C43-1679DA970B33}"/>
              </a:ext>
            </a:extLst>
          </p:cNvPr>
          <p:cNvSpPr/>
          <p:nvPr/>
        </p:nvSpPr>
        <p:spPr>
          <a:xfrm>
            <a:off x="0" y="2646381"/>
            <a:ext cx="12192000" cy="4211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3FA602AD-A195-58BF-4A6E-30133F550C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06" t="19488" r="20239" b="21856"/>
          <a:stretch/>
        </p:blipFill>
        <p:spPr>
          <a:xfrm>
            <a:off x="4402622" y="3489107"/>
            <a:ext cx="3386756" cy="3375347"/>
          </a:xfrm>
          <a:prstGeom prst="rect">
            <a:avLst/>
          </a:prstGeom>
        </p:spPr>
      </p:pic>
      <p:pic>
        <p:nvPicPr>
          <p:cNvPr id="7" name="Afbeelding 6" descr="Afbeelding met cirkel, Graphics, tekenfilm&#10;&#10;Automatisch gegenereerde beschrijving">
            <a:extLst>
              <a:ext uri="{FF2B5EF4-FFF2-40B4-BE49-F238E27FC236}">
                <a16:creationId xmlns:a16="http://schemas.microsoft.com/office/drawing/2014/main" id="{064D1A4D-741A-6BA1-D559-5479B62DF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7" b="18987"/>
          <a:stretch/>
        </p:blipFill>
        <p:spPr>
          <a:xfrm>
            <a:off x="7789378" y="3772830"/>
            <a:ext cx="1309529" cy="771659"/>
          </a:xfrm>
          <a:prstGeom prst="rect">
            <a:avLst/>
          </a:prstGeom>
        </p:spPr>
      </p:pic>
      <p:pic>
        <p:nvPicPr>
          <p:cNvPr id="9" name="Afbeelding 8" descr="Afbeelding met Graphics, Lettertype, cirkel, grafische vormgeving&#10;&#10;Automatisch gegenereerde beschrijving">
            <a:extLst>
              <a:ext uri="{FF2B5EF4-FFF2-40B4-BE49-F238E27FC236}">
                <a16:creationId xmlns:a16="http://schemas.microsoft.com/office/drawing/2014/main" id="{039B5BAA-5DC0-61BA-F2C0-6305454A47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150" y="4752190"/>
            <a:ext cx="901295" cy="1044000"/>
          </a:xfrm>
          <a:prstGeom prst="rect">
            <a:avLst/>
          </a:prstGeom>
        </p:spPr>
      </p:pic>
      <p:pic>
        <p:nvPicPr>
          <p:cNvPr id="11" name="Afbeelding 10" descr="Afbeelding met Graphics, logo, Lettertype, grafische vormgeving&#10;&#10;Automatisch gegenereerde beschrijving">
            <a:extLst>
              <a:ext uri="{FF2B5EF4-FFF2-40B4-BE49-F238E27FC236}">
                <a16:creationId xmlns:a16="http://schemas.microsoft.com/office/drawing/2014/main" id="{9E61CECE-B7C6-FA7A-04B0-D06A525069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47" y="3227214"/>
            <a:ext cx="1043703" cy="1043703"/>
          </a:xfrm>
          <a:prstGeom prst="rect">
            <a:avLst/>
          </a:prstGeom>
        </p:spPr>
      </p:pic>
      <p:pic>
        <p:nvPicPr>
          <p:cNvPr id="13" name="Afbeelding 12" descr="Afbeelding met Elektrisch blauw, symbool, blauw, Rechthoek&#10;&#10;Automatisch gegenereerde beschrijving">
            <a:extLst>
              <a:ext uri="{FF2B5EF4-FFF2-40B4-BE49-F238E27FC236}">
                <a16:creationId xmlns:a16="http://schemas.microsoft.com/office/drawing/2014/main" id="{857A2C98-1F5D-54D5-8997-209948C8C3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45" y="4752190"/>
            <a:ext cx="1044000" cy="1044000"/>
          </a:xfrm>
          <a:prstGeom prst="rect">
            <a:avLst/>
          </a:prstGeom>
        </p:spPr>
      </p:pic>
      <p:pic>
        <p:nvPicPr>
          <p:cNvPr id="15" name="Afbeelding 14" descr="Afbeelding met Graphics, logo, symbool, Lettertype&#10;&#10;Automatisch gegenereerde beschrijving">
            <a:extLst>
              <a:ext uri="{FF2B5EF4-FFF2-40B4-BE49-F238E27FC236}">
                <a16:creationId xmlns:a16="http://schemas.microsoft.com/office/drawing/2014/main" id="{7E73B0F0-C432-D477-DD72-EC10F04102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67" y="4132781"/>
            <a:ext cx="1044000" cy="10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57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1AF9412-06FF-246F-3A2B-8CCFB01494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comprehensive, efficient, and robust environment for automation and batch processing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4002AB7-C202-04C7-E955-82E59C2A6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IDEs</a:t>
            </a: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8DF2678-2F37-A0ED-EEC2-94188F30FC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628900"/>
            <a:ext cx="12192000" cy="4229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Tijdelijke aanduiding voor afbeelding 1">
            <a:extLst>
              <a:ext uri="{FF2B5EF4-FFF2-40B4-BE49-F238E27FC236}">
                <a16:creationId xmlns:a16="http://schemas.microsoft.com/office/drawing/2014/main" id="{8266B2A4-F16C-E10F-4442-F940DA8CDF9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85005" y="2907173"/>
            <a:ext cx="4552468" cy="347179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CA" dirty="0"/>
              <a:t>Developing large-scale applications or complex projects.</a:t>
            </a:r>
          </a:p>
          <a:p>
            <a:r>
              <a:rPr lang="en-CA" dirty="0"/>
              <a:t>When you need robust debugging, refactoring, and version control tools.</a:t>
            </a:r>
          </a:p>
          <a:p>
            <a:r>
              <a:rPr lang="en-CA" dirty="0"/>
              <a:t>Managing extensive codebases with multiple files and dependencies.</a:t>
            </a:r>
          </a:p>
          <a:p>
            <a:r>
              <a:rPr lang="en-CA" dirty="0"/>
              <a:t>Performance-critical applications requiring efficient resource management.</a:t>
            </a:r>
          </a:p>
        </p:txBody>
      </p:sp>
      <p:pic>
        <p:nvPicPr>
          <p:cNvPr id="9" name="Afbeelding 8" descr="Afbeelding met Graphics, logo, Lettertype, grafische vormgeving&#10;&#10;Automatisch gegenereerde beschrijving">
            <a:extLst>
              <a:ext uri="{FF2B5EF4-FFF2-40B4-BE49-F238E27FC236}">
                <a16:creationId xmlns:a16="http://schemas.microsoft.com/office/drawing/2014/main" id="{3B02D0F0-9278-3D8C-7EEC-0C06E7BD4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736" y="2652279"/>
            <a:ext cx="684000" cy="684000"/>
          </a:xfrm>
          <a:prstGeom prst="rect">
            <a:avLst/>
          </a:prstGeom>
        </p:spPr>
      </p:pic>
      <p:pic>
        <p:nvPicPr>
          <p:cNvPr id="11" name="Afbeelding 10" descr="Afbeelding met Elektrisch blauw, symbool, blauw, Rechthoek&#10;&#10;Automatisch gegenereerde beschrijving">
            <a:extLst>
              <a:ext uri="{FF2B5EF4-FFF2-40B4-BE49-F238E27FC236}">
                <a16:creationId xmlns:a16="http://schemas.microsoft.com/office/drawing/2014/main" id="{5F0365B0-E6CF-C8F4-4529-18651D4F8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083" y="2714115"/>
            <a:ext cx="684000" cy="684000"/>
          </a:xfrm>
          <a:prstGeom prst="rect">
            <a:avLst/>
          </a:prstGeom>
        </p:spPr>
      </p:pic>
      <p:pic>
        <p:nvPicPr>
          <p:cNvPr id="12" name="Afbeelding 11" descr="Afbeelding met Graphics, logo, symbool, Lettertype&#10;&#10;Automatisch gegenereerde beschrijving">
            <a:extLst>
              <a:ext uri="{FF2B5EF4-FFF2-40B4-BE49-F238E27FC236}">
                <a16:creationId xmlns:a16="http://schemas.microsoft.com/office/drawing/2014/main" id="{2165BDD4-1426-9FDB-9C5D-E35699DF23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757" y="2652279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08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D76D912-65A7-A9AE-316C-D47FBEED5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Interactive, user-friendly, and collaborative platform ideal for data science and research tasks</a:t>
            </a:r>
          </a:p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77A087-3813-D634-810A-DAC98544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Notebooks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28050B11-96D0-7382-4274-19E3EE758D69}"/>
              </a:ext>
            </a:extLst>
          </p:cNvPr>
          <p:cNvSpPr/>
          <p:nvPr/>
        </p:nvSpPr>
        <p:spPr>
          <a:xfrm>
            <a:off x="0" y="2638425"/>
            <a:ext cx="12192000" cy="4219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jdelijke aanduiding voor afbeelding 1">
            <a:extLst>
              <a:ext uri="{FF2B5EF4-FFF2-40B4-BE49-F238E27FC236}">
                <a16:creationId xmlns:a16="http://schemas.microsoft.com/office/drawing/2014/main" id="{07950D4D-5602-FE78-536B-89A113BE4A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5382" y="3141200"/>
            <a:ext cx="5619509" cy="2935419"/>
          </a:xfrm>
        </p:spPr>
        <p:txBody>
          <a:bodyPr/>
          <a:lstStyle/>
          <a:p>
            <a:r>
              <a:rPr lang="en-CA" dirty="0"/>
              <a:t>Data analysis, exploration, and visualization tasks.</a:t>
            </a:r>
          </a:p>
          <a:p>
            <a:r>
              <a:rPr lang="en-CA" dirty="0"/>
              <a:t>Prototyping and experimenting with code snippets.</a:t>
            </a:r>
          </a:p>
          <a:p>
            <a:r>
              <a:rPr lang="en-CA" dirty="0"/>
              <a:t>Creating tutorials, reports, or research documentation.</a:t>
            </a:r>
          </a:p>
          <a:p>
            <a:r>
              <a:rPr lang="en-CA" dirty="0"/>
              <a:t>Collaborative projects where sharing and reproducibility are key.</a:t>
            </a:r>
          </a:p>
        </p:txBody>
      </p:sp>
      <p:pic>
        <p:nvPicPr>
          <p:cNvPr id="2" name="Afbeelding 1" descr="Afbeelding met cirkel, Graphics, tekenfilm&#10;&#10;Automatisch gegenereerde beschrijving">
            <a:extLst>
              <a:ext uri="{FF2B5EF4-FFF2-40B4-BE49-F238E27FC236}">
                <a16:creationId xmlns:a16="http://schemas.microsoft.com/office/drawing/2014/main" id="{1E21B1A3-C873-826B-3CD3-292141C2B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7" b="18987"/>
          <a:stretch/>
        </p:blipFill>
        <p:spPr>
          <a:xfrm>
            <a:off x="8289623" y="2739860"/>
            <a:ext cx="1001927" cy="590400"/>
          </a:xfrm>
          <a:prstGeom prst="rect">
            <a:avLst/>
          </a:prstGeom>
        </p:spPr>
      </p:pic>
      <p:pic>
        <p:nvPicPr>
          <p:cNvPr id="7" name="Afbeelding 6" descr="Afbeelding met Graphics, Lettertype, cirkel, grafische vormgeving&#10;&#10;Automatisch gegenereerde beschrijving">
            <a:extLst>
              <a:ext uri="{FF2B5EF4-FFF2-40B4-BE49-F238E27FC236}">
                <a16:creationId xmlns:a16="http://schemas.microsoft.com/office/drawing/2014/main" id="{D6D3F49B-F74D-9BD0-155B-DF9F60752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641" y="2693120"/>
            <a:ext cx="590400" cy="68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7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BBDCFF0-40C7-74DB-E6D1-F8F3BD8F3B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639028"/>
            <a:ext cx="12192000" cy="4218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DB0945-5706-3657-C73D-CC0CB49B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>
            <a:normAutofit/>
          </a:bodyPr>
          <a:lstStyle/>
          <a:p>
            <a:r>
              <a:rPr lang="en-CA" dirty="0"/>
              <a:t>Navigating </a:t>
            </a:r>
            <a:r>
              <a:rPr lang="en-CA" dirty="0" err="1"/>
              <a:t>Jupyter</a:t>
            </a:r>
            <a:r>
              <a:rPr lang="en-CA" dirty="0"/>
              <a:t> Notebook</a:t>
            </a:r>
          </a:p>
        </p:txBody>
      </p:sp>
      <p:pic>
        <p:nvPicPr>
          <p:cNvPr id="12" name="Tijdelijke aanduiding voor afbeelding 11" descr="Afbeelding met tekst, schermopname, software, Webpagina&#10;&#10;Automatisch gegenereerde beschrijving">
            <a:extLst>
              <a:ext uri="{FF2B5EF4-FFF2-40B4-BE49-F238E27FC236}">
                <a16:creationId xmlns:a16="http://schemas.microsoft.com/office/drawing/2014/main" id="{F1A9F40B-AA6E-205A-4EE8-ADCCD00DACE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2" r="10042" b="34292"/>
          <a:stretch/>
        </p:blipFill>
        <p:spPr>
          <a:xfrm>
            <a:off x="2154904" y="2220922"/>
            <a:ext cx="7882191" cy="4066336"/>
          </a:xfr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11089642-5E0D-973A-5509-82FD8A986654}"/>
              </a:ext>
            </a:extLst>
          </p:cNvPr>
          <p:cNvSpPr txBox="1"/>
          <p:nvPr/>
        </p:nvSpPr>
        <p:spPr>
          <a:xfrm>
            <a:off x="9996719" y="3956863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FFF5A5D3-7985-52B9-F9D6-30A1D9B0865B}"/>
              </a:ext>
            </a:extLst>
          </p:cNvPr>
          <p:cNvSpPr txBox="1"/>
          <p:nvPr/>
        </p:nvSpPr>
        <p:spPr>
          <a:xfrm>
            <a:off x="10317268" y="4159525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Markdown cell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6A1AB91-B24D-601E-1371-73BA95A8D7FB}"/>
              </a:ext>
            </a:extLst>
          </p:cNvPr>
          <p:cNvSpPr txBox="1"/>
          <p:nvPr/>
        </p:nvSpPr>
        <p:spPr>
          <a:xfrm>
            <a:off x="9996720" y="4697734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2F67324-9A83-05A6-3CB6-8ED4E717A834}"/>
              </a:ext>
            </a:extLst>
          </p:cNvPr>
          <p:cNvSpPr txBox="1"/>
          <p:nvPr/>
        </p:nvSpPr>
        <p:spPr>
          <a:xfrm>
            <a:off x="10317268" y="4912157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Code cell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8CB372A-A500-3B8C-68EC-08D38FC9BA6E}"/>
              </a:ext>
            </a:extLst>
          </p:cNvPr>
          <p:cNvSpPr txBox="1"/>
          <p:nvPr/>
        </p:nvSpPr>
        <p:spPr>
          <a:xfrm>
            <a:off x="9996719" y="5347460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C0A85DF-F228-4E0F-4CEE-A548BB8B7812}"/>
              </a:ext>
            </a:extLst>
          </p:cNvPr>
          <p:cNvSpPr txBox="1"/>
          <p:nvPr/>
        </p:nvSpPr>
        <p:spPr>
          <a:xfrm>
            <a:off x="10317268" y="5602031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4B014B82-A663-D7F7-2AEF-FE37B0FD644C}"/>
              </a:ext>
            </a:extLst>
          </p:cNvPr>
          <p:cNvSpPr txBox="1"/>
          <p:nvPr/>
        </p:nvSpPr>
        <p:spPr>
          <a:xfrm>
            <a:off x="538961" y="3043321"/>
            <a:ext cx="113284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Add cell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182E2CCD-753D-7503-937A-6ADF25CB5D1E}"/>
              </a:ext>
            </a:extLst>
          </p:cNvPr>
          <p:cNvSpPr txBox="1"/>
          <p:nvPr/>
        </p:nvSpPr>
        <p:spPr>
          <a:xfrm>
            <a:off x="492130" y="3632280"/>
            <a:ext cx="113284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Run cell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6E1A62FB-E55E-2156-CD47-939DC742B95A}"/>
              </a:ext>
            </a:extLst>
          </p:cNvPr>
          <p:cNvSpPr txBox="1"/>
          <p:nvPr/>
        </p:nvSpPr>
        <p:spPr>
          <a:xfrm>
            <a:off x="325039" y="4235052"/>
            <a:ext cx="146702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dirty="0"/>
              <a:t>Change cell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t 19">
                <a:extLst>
                  <a:ext uri="{FF2B5EF4-FFF2-40B4-BE49-F238E27FC236}">
                    <a16:creationId xmlns:a16="http://schemas.microsoft.com/office/drawing/2014/main" id="{F1FF13F5-754A-FB73-8475-719EF10310C3}"/>
                  </a:ext>
                </a:extLst>
              </p14:cNvPr>
              <p14:cNvContentPartPr/>
              <p14:nvPr/>
            </p14:nvContentPartPr>
            <p14:xfrm>
              <a:off x="2433921" y="3426221"/>
              <a:ext cx="158040" cy="7560"/>
            </p14:xfrm>
          </p:contentPart>
        </mc:Choice>
        <mc:Fallback>
          <p:pic>
            <p:nvPicPr>
              <p:cNvPr id="20" name="Inkt 19">
                <a:extLst>
                  <a:ext uri="{FF2B5EF4-FFF2-40B4-BE49-F238E27FC236}">
                    <a16:creationId xmlns:a16="http://schemas.microsoft.com/office/drawing/2014/main" id="{F1FF13F5-754A-FB73-8475-719EF10310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80281" y="3318581"/>
                <a:ext cx="2656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" name="Inkt 21">
                <a:extLst>
                  <a:ext uri="{FF2B5EF4-FFF2-40B4-BE49-F238E27FC236}">
                    <a16:creationId xmlns:a16="http://schemas.microsoft.com/office/drawing/2014/main" id="{DD386844-ABDF-34E7-B01D-3F1FDE92D268}"/>
                  </a:ext>
                </a:extLst>
              </p14:cNvPr>
              <p14:cNvContentPartPr/>
              <p14:nvPr/>
            </p14:nvContentPartPr>
            <p14:xfrm>
              <a:off x="3754401" y="3395261"/>
              <a:ext cx="544680" cy="30960"/>
            </p14:xfrm>
          </p:contentPart>
        </mc:Choice>
        <mc:Fallback>
          <p:pic>
            <p:nvPicPr>
              <p:cNvPr id="22" name="Inkt 21">
                <a:extLst>
                  <a:ext uri="{FF2B5EF4-FFF2-40B4-BE49-F238E27FC236}">
                    <a16:creationId xmlns:a16="http://schemas.microsoft.com/office/drawing/2014/main" id="{DD386844-ABDF-34E7-B01D-3F1FDE92D2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00401" y="3287261"/>
                <a:ext cx="65232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5" name="Inkt 24">
                <a:extLst>
                  <a:ext uri="{FF2B5EF4-FFF2-40B4-BE49-F238E27FC236}">
                    <a16:creationId xmlns:a16="http://schemas.microsoft.com/office/drawing/2014/main" id="{238DF6EB-4EDF-95FF-21A4-ED914B3308AB}"/>
                  </a:ext>
                </a:extLst>
              </p14:cNvPr>
              <p14:cNvContentPartPr/>
              <p14:nvPr/>
            </p14:nvContentPartPr>
            <p14:xfrm>
              <a:off x="5002521" y="3410741"/>
              <a:ext cx="748800" cy="14400"/>
            </p14:xfrm>
          </p:contentPart>
        </mc:Choice>
        <mc:Fallback>
          <p:pic>
            <p:nvPicPr>
              <p:cNvPr id="25" name="Inkt 24">
                <a:extLst>
                  <a:ext uri="{FF2B5EF4-FFF2-40B4-BE49-F238E27FC236}">
                    <a16:creationId xmlns:a16="http://schemas.microsoft.com/office/drawing/2014/main" id="{238DF6EB-4EDF-95FF-21A4-ED914B3308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48521" y="3302741"/>
                <a:ext cx="856440" cy="23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397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ABBDCFF0-40C7-74DB-E6D1-F8F3BD8F3B8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639028"/>
            <a:ext cx="12192000" cy="4218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FDB0945-5706-3657-C73D-CC0CB49BD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>
            <a:normAutofit/>
          </a:bodyPr>
          <a:lstStyle/>
          <a:p>
            <a:r>
              <a:rPr lang="en-CA" dirty="0"/>
              <a:t>General flow of a python script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1089642-5E0D-973A-5509-82FD8A986654}"/>
              </a:ext>
            </a:extLst>
          </p:cNvPr>
          <p:cNvSpPr txBox="1"/>
          <p:nvPr/>
        </p:nvSpPr>
        <p:spPr>
          <a:xfrm>
            <a:off x="9996719" y="3956863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A6A1AB91-B24D-601E-1371-73BA95A8D7FB}"/>
              </a:ext>
            </a:extLst>
          </p:cNvPr>
          <p:cNvSpPr txBox="1"/>
          <p:nvPr/>
        </p:nvSpPr>
        <p:spPr>
          <a:xfrm>
            <a:off x="9996720" y="4697734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2F67324-9A83-05A6-3CB6-8ED4E717A834}"/>
              </a:ext>
            </a:extLst>
          </p:cNvPr>
          <p:cNvSpPr txBox="1"/>
          <p:nvPr/>
        </p:nvSpPr>
        <p:spPr>
          <a:xfrm>
            <a:off x="10317268" y="4912157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Code cell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B8CB372A-A500-3B8C-68EC-08D38FC9BA6E}"/>
              </a:ext>
            </a:extLst>
          </p:cNvPr>
          <p:cNvSpPr txBox="1"/>
          <p:nvPr/>
        </p:nvSpPr>
        <p:spPr>
          <a:xfrm>
            <a:off x="9996719" y="5347460"/>
            <a:ext cx="1012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4000" dirty="0"/>
              <a:t>}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C0A85DF-F228-4E0F-4CEE-A548BB8B7812}"/>
              </a:ext>
            </a:extLst>
          </p:cNvPr>
          <p:cNvSpPr txBox="1"/>
          <p:nvPr/>
        </p:nvSpPr>
        <p:spPr>
          <a:xfrm>
            <a:off x="10317268" y="5602031"/>
            <a:ext cx="2154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</a:t>
            </a:r>
          </a:p>
        </p:txBody>
      </p:sp>
      <p:pic>
        <p:nvPicPr>
          <p:cNvPr id="5" name="Tijdelijke aanduiding voor afbeelding 12" descr="Afbeelding met tekst, software, Webpagina, Website&#10;&#10;Automatisch gegenereerde beschrijving">
            <a:extLst>
              <a:ext uri="{FF2B5EF4-FFF2-40B4-BE49-F238E27FC236}">
                <a16:creationId xmlns:a16="http://schemas.microsoft.com/office/drawing/2014/main" id="{ED38370B-2298-8C0E-7009-C589B5654B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9" t="21257" r="8795" b="9181"/>
          <a:stretch/>
        </p:blipFill>
        <p:spPr>
          <a:xfrm>
            <a:off x="3878945" y="2079170"/>
            <a:ext cx="7953826" cy="47788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A831374A-2B99-3736-68A5-38AC084842DD}"/>
              </a:ext>
            </a:extLst>
          </p:cNvPr>
          <p:cNvSpPr txBox="1"/>
          <p:nvPr/>
        </p:nvSpPr>
        <p:spPr>
          <a:xfrm>
            <a:off x="1105383" y="2325152"/>
            <a:ext cx="321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bg1"/>
                </a:solidFill>
              </a:rPr>
              <a:t>Text with goal of notebook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265D22D-EC95-F1B5-0634-C76F66063D08}"/>
              </a:ext>
            </a:extLst>
          </p:cNvPr>
          <p:cNvSpPr txBox="1"/>
          <p:nvPr/>
        </p:nvSpPr>
        <p:spPr>
          <a:xfrm>
            <a:off x="1852842" y="3470710"/>
            <a:ext cx="210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Import statements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46A06474-49D4-8385-7D29-20174B7D990B}"/>
              </a:ext>
            </a:extLst>
          </p:cNvPr>
          <p:cNvSpPr txBox="1"/>
          <p:nvPr/>
        </p:nvSpPr>
        <p:spPr>
          <a:xfrm>
            <a:off x="1929296" y="4566884"/>
            <a:ext cx="194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functions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0CE165B-1580-E753-B6F2-C0D0F01B8806}"/>
              </a:ext>
            </a:extLst>
          </p:cNvPr>
          <p:cNvSpPr txBox="1"/>
          <p:nvPr/>
        </p:nvSpPr>
        <p:spPr>
          <a:xfrm>
            <a:off x="2080207" y="5770512"/>
            <a:ext cx="2109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Python code</a:t>
            </a:r>
          </a:p>
        </p:txBody>
      </p:sp>
    </p:spTree>
    <p:extLst>
      <p:ext uri="{BB962C8B-B14F-4D97-AF65-F5344CB8AC3E}">
        <p14:creationId xmlns:p14="http://schemas.microsoft.com/office/powerpoint/2010/main" val="4024303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E47EE9A-908D-56EC-183D-CC60FB443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CC074F3-A43A-5512-3D89-EFCAEA7B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content so far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06C9420-132C-24FA-AEEC-54A9259927A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623592"/>
            <a:ext cx="12192000" cy="42344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580F535B-2F2E-DB3F-5AAB-3135D11D2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81" y="1488056"/>
            <a:ext cx="7772400" cy="41452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7146AA3A-F10F-8FAB-0850-EC68010542DD}"/>
              </a:ext>
            </a:extLst>
          </p:cNvPr>
          <p:cNvSpPr txBox="1"/>
          <p:nvPr/>
        </p:nvSpPr>
        <p:spPr>
          <a:xfrm>
            <a:off x="1105381" y="3459865"/>
            <a:ext cx="9343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have discussed the uses IDEs and Notebooks, and when to use one over the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delved in the </a:t>
            </a:r>
            <a:r>
              <a:rPr lang="en-CA" dirty="0" err="1"/>
              <a:t>Jypyter</a:t>
            </a:r>
            <a:r>
              <a:rPr lang="en-CA" dirty="0"/>
              <a:t> Notebook, and its looks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We have seen the basic structure of a Python code </a:t>
            </a:r>
          </a:p>
        </p:txBody>
      </p:sp>
    </p:spTree>
    <p:extLst>
      <p:ext uri="{BB962C8B-B14F-4D97-AF65-F5344CB8AC3E}">
        <p14:creationId xmlns:p14="http://schemas.microsoft.com/office/powerpoint/2010/main" val="281917457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9CF9CF-A2FC-46C0-98A8-917B0B7083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BE1C5C-BE67-4120-B661-239F6B86CF3E}">
  <ds:schemaRefs>
    <ds:schemaRef ds:uri="fef124be-58f3-4cba-a4d6-b526bbe7eac7"/>
    <ds:schemaRef ds:uri="http://purl.org/dc/terms/"/>
    <ds:schemaRef ds:uri="http://schemas.microsoft.com/office/2006/documentManagement/types"/>
    <ds:schemaRef ds:uri="http://schemas.microsoft.com/office/infopath/2007/PartnerControls"/>
    <ds:schemaRef ds:uri="c3976120-c1f8-4660-987a-ed1c012f5ac3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9289</TotalTime>
  <Words>209</Words>
  <Application>Microsoft Macintosh PowerPoint</Application>
  <PresentationFormat>Breedbeeld</PresentationFormat>
  <Paragraphs>40</Paragraphs>
  <Slides>7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3</vt:i4>
      </vt:variant>
      <vt:variant>
        <vt:lpstr>Diatitels</vt:lpstr>
      </vt:variant>
      <vt:variant>
        <vt:i4>7</vt:i4>
      </vt:variant>
    </vt:vector>
  </HeadingPairs>
  <TitlesOfParts>
    <vt:vector size="14" baseType="lpstr">
      <vt:lpstr>Aptos</vt:lpstr>
      <vt:lpstr>Arial</vt:lpstr>
      <vt:lpstr>Calibri</vt:lpstr>
      <vt:lpstr>Wingdings</vt:lpstr>
      <vt:lpstr>Kantoorthema</vt:lpstr>
      <vt:lpstr>1_Office Theme</vt:lpstr>
      <vt:lpstr>2_Office Theme</vt:lpstr>
      <vt:lpstr>What to use  in Python scripting</vt:lpstr>
      <vt:lpstr>IDEs versus Notebooks</vt:lpstr>
      <vt:lpstr>IDEs</vt:lpstr>
      <vt:lpstr>Notebooks</vt:lpstr>
      <vt:lpstr>Navigating Jupyter Notebook</vt:lpstr>
      <vt:lpstr>General flow of a python script</vt:lpstr>
      <vt:lpstr>Overview of content so far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34</cp:revision>
  <dcterms:created xsi:type="dcterms:W3CDTF">2024-07-25T14:24:10Z</dcterms:created>
  <dcterms:modified xsi:type="dcterms:W3CDTF">2024-08-27T15:20:31Z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0x0101001C6239B5328BD74182EAED8498760999</vt:lpwstr>
  </property>
  <property fmtid="{D5CDD505-2E9C-101B-9397-08002B2CF9AE}" pid="3" name="MediaServiceImageTags">
    <vt:lpwstr/>
  </property>
</Properties>
</file>